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3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4945-D45B-4094-B563-0173641455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FE4F-701A-4FE9-9C01-E38EF57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3DE1F-D712-4798-9330-2DEA43FE5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3</cp:revision>
  <dcterms:created xsi:type="dcterms:W3CDTF">2020-01-21T19:03:07Z</dcterms:created>
  <dcterms:modified xsi:type="dcterms:W3CDTF">2023-05-30T14:41:23Z</dcterms:modified>
</cp:coreProperties>
</file>