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5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55E8-4018-464C-B49C-C5147F435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F7FBC9-86AF-48FD-ADD0-1F44581641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96686-57E4-4940-B753-973F84AC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3CAB9-5C84-4FCE-934D-A0021EB3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0786-086A-4930-91DD-8B158B73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287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7CBA-D56A-4A4A-AE66-D76BA6DF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9F7066-9CAF-43D1-84C3-4FE602475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6D05E-2630-4BC4-B59A-2F0D915FD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E70B9-8F31-4DB7-9A83-308B132D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42BF5-9308-4447-BDF2-41829BFB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310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9CEC34-1304-4EF7-8CFB-93A9C3A3A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6533B-3408-47B9-BE41-235AF6D87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CA754-2213-4EA5-A59B-D120AFD09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E257A-5223-4B35-B149-42BF0F22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7B8D8-54D9-400A-B290-187BA5D4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5410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C7A57-DE50-4594-9349-167761C1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682F-E58C-4140-9653-96FC0B24C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AD5AB-88F3-4AD3-9293-7110CBA3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38951-57F7-46BA-8725-CD09B9445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27E3E-47D8-4F2D-9DC0-52D44B5FD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1852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69807-0D2D-455A-924C-E68B63144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22CDE-66C3-4990-B9E3-B16B27AF4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A7CF7-55FD-4059-8F3D-C6B685B08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2F4CA-D493-4288-86D2-43C8516DE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98812-F213-4273-8E6E-AA0FD31B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65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F497-8794-4F96-AB7C-0758F721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7A089-67F5-4FC0-A3C6-58B29867FA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726C63-E4AB-48F4-8419-F1CD4A22A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B09B2-6366-4EB9-A1CA-8D29C314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7F1FDB-2CD3-4173-98C7-2F38D4DB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F8E441-4D8A-49CD-9C51-981B30AFE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455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B5DEA-2D58-40CE-A845-6038DD6D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6D81-2BD7-40EE-980F-6A0478EC4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27F1E-A6BB-4333-9F72-094E10889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D646C4-3031-4C34-BEB7-DED46F1CA0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2BCCA-D8E8-4D70-867E-991300D48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B1631C-2DBF-4465-8714-C0E3385E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B7233-EBD8-4A46-AA92-99E591F2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F2C65D-B133-42A9-9A2B-6DD888523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077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1B0C6-65DB-49A5-BC5A-168B74ED4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A47CE6-AB01-4EA9-BC84-EFCBF9192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A45B5-082D-4964-9F62-CBE57465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D2A85-40D2-401B-B27F-5A564C65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3080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08D565-8243-470F-8232-4DA2319E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D9865-24AB-4796-BFAF-CDD6A449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DCE08-FDDD-4893-813C-2BE489BB3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647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10FCE-03B8-4BB3-AD22-7D545281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6F792-6EA6-4EB0-BB0B-91A5F76BD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8530D-73FD-4363-AB5E-01A2EEC4C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7127-1C4E-4672-8EFD-EC3C66375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E286C-AF3A-452F-B09C-64657400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C54F3B-AA27-4066-BC53-DA5FD72F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1011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EEC2-07FA-4943-8584-E9C72F9AC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F3C0D6-3A26-47E9-B892-A4B2452C1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1D0A8-F9D7-4C74-BEBA-27E80C60B6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14BBD-497F-4B0F-90E2-B69005A79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A4996C-DDD0-4867-9EAA-3748685F2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94360-095D-4398-A21F-48AB9EEA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814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D6F13-9630-4FA5-A7D0-C3764A176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ECD1B-E0EF-4747-A7F1-895D8D2DA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33E71C-4E76-4B99-81BC-A60EF87EF5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779A8-25F3-4C0D-A0BF-B0A2E96750A2}" type="datetimeFigureOut">
              <a:rPr lang="en-CA" smtClean="0"/>
              <a:t>2024-08-26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407E9-D443-4DD0-8B5D-532A80F70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2D542-00B4-4D88-8C44-A0B4FC66D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DE1D0-B806-43C0-9F67-E33B814ABE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00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542F04-B978-45A4-AE8A-83434EB4D7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2"/>
          <a:stretch/>
        </p:blipFill>
        <p:spPr>
          <a:xfrm>
            <a:off x="0" y="0"/>
            <a:ext cx="12192000" cy="69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51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EF623-9BF5-43DF-A2E1-1DE2E72CD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"/>
            <a:ext cx="12192000" cy="68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3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F50CCD-290E-43F5-A4C0-A89229733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100" cy="68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8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92371-AAAC-4263-8A46-0192939F4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8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67DA5-3B94-4819-A49B-558DBF700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9"/>
            <a:ext cx="12192000" cy="685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31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EE7E86-DAB0-4DFC-BC3F-1EE92C9D0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82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A04727-3B32-4A67-AE30-E3557F9CB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1"/>
            <a:ext cx="12192000" cy="68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05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E0F7A-83B9-4A10-BFDA-650A25F91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3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C649B86-D782-45F3-964E-C54611BEC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25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 Piette</dc:creator>
  <cp:lastModifiedBy>Wendy Piette</cp:lastModifiedBy>
  <cp:revision>3</cp:revision>
  <dcterms:created xsi:type="dcterms:W3CDTF">2024-08-26T18:36:03Z</dcterms:created>
  <dcterms:modified xsi:type="dcterms:W3CDTF">2024-08-26T19:02:49Z</dcterms:modified>
</cp:coreProperties>
</file>