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A30F-358A-4010-A8CA-A63256EBB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B5069B-DF2D-40E0-B02B-9AC8A03B5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FC755-F7AD-4454-9A82-B919E3DBB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FC9-0A4C-43EC-AC6A-5B68D57C9A7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CF3AA-86F3-446C-BB0C-B893802D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6E2DF-DE84-4759-86CD-76E656EF9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DEBED-7A56-4A5B-9EEC-3F9D56BA68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5406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1B1D6-BE91-4EE7-A35E-2082E70F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295C3A-6E74-4295-8899-FB97DB38D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24C2B-BF45-4D50-ABB7-21D593E41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FC9-0A4C-43EC-AC6A-5B68D57C9A7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052E5-6935-42FA-A5F5-EDF7F3C85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E4974-2083-41A1-85FD-4B69A87D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DEBED-7A56-4A5B-9EEC-3F9D56BA68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113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BD99AF-54E0-4826-AAB2-9B7535396E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1FA77F-0258-493E-A4B6-2ACFCA095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0D9B2-F8BE-4434-BA77-DE28559CD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FC9-0A4C-43EC-AC6A-5B68D57C9A7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84D58-3164-4E61-9EAF-D182F384C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F7491-BC16-4DB1-8CAE-509B19F3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DEBED-7A56-4A5B-9EEC-3F9D56BA68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7143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7649D-8AB1-4AF7-B172-66BB22CA4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B93F2-89A6-46C4-ADCD-3B4D1AA8C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8A9F0-E2C9-415C-AF9D-458A42748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FC9-0A4C-43EC-AC6A-5B68D57C9A7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64A19-DED1-4F95-B76F-188A53D99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43B15-B4C5-4ECE-836A-94F999ED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DEBED-7A56-4A5B-9EEC-3F9D56BA68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160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5E704-8F1C-4647-BF7C-97D5F3F7A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26664-352D-4EFF-9421-7AB91EEC4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60F60-0B02-4221-A1E6-BCCC640CD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FC9-0A4C-43EC-AC6A-5B68D57C9A7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65834-F9AB-4591-8AA8-3DDEA01E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63D51-C094-4711-B40F-69161F8B4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DEBED-7A56-4A5B-9EEC-3F9D56BA68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158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24BF0-98E9-48C4-911A-44E69A293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8C23E-2129-4015-880C-9A55964F26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F36A9-BDFD-43E3-B667-8C4B1E95C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44856-31FC-43B1-981B-C3AF187D6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FC9-0A4C-43EC-AC6A-5B68D57C9A7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FD118-75D0-4C41-BE8D-4C5441246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A52F4-0E18-4679-B4AD-EBCB62CC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DEBED-7A56-4A5B-9EEC-3F9D56BA68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097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1AC01-BB55-4D5A-92ED-141F67CBD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A3A1F-62C0-494D-B828-CC6ED3044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4D40B-2B87-46BF-A4C6-0DD43EA3A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1EE52-27E8-43B9-82F7-43524B018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1D11D-A36E-4261-BF84-2B15D0AC45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1559A1-10AB-4E0B-B3E2-DA1A359BE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FC9-0A4C-43EC-AC6A-5B68D57C9A7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B4299E-66D8-4D7A-B81A-8D562402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9EDD1A-54C4-4B55-87AB-0C1A87ED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DEBED-7A56-4A5B-9EEC-3F9D56BA68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932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84FAD-FA41-4647-8DB2-BEF95DC0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7F40B7-9442-43A4-B22A-A83F5A0CB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FC9-0A4C-43EC-AC6A-5B68D57C9A7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4BD81-0488-4992-89CD-6909C9521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55D46-44DB-4208-BC78-EF7BFF67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DEBED-7A56-4A5B-9EEC-3F9D56BA68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4068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4FB0E4-D15C-4078-882A-5C37B682D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FC9-0A4C-43EC-AC6A-5B68D57C9A7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0A7AE-4D85-446A-8341-6CEF481C6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AAFF3-E3D1-48B5-87BD-866A72600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DEBED-7A56-4A5B-9EEC-3F9D56BA68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266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A666D-F913-4CA1-A5CD-911B8A530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9A6AF-91C7-49E8-AAC4-95DBB4F10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1AC87-30E4-46AB-BC7D-7DCB66016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81135-065C-44D4-810A-F3B98FA6F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FC9-0A4C-43EC-AC6A-5B68D57C9A7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215E0-E5D5-4624-911F-D17FE8976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8883B-8DBD-482C-80D9-9BCB85F0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DEBED-7A56-4A5B-9EEC-3F9D56BA68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006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54059-7498-44B7-82FF-8805C801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9B035-871E-4BF9-84A6-8739A60B62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6B9B0-C5FE-447A-B78A-2D27C5C8F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10AA9-94CE-4426-B5D3-F797D2B3B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FC9-0A4C-43EC-AC6A-5B68D57C9A7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E0A5A-D51B-44A7-9D66-89004C72E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DAB26-E72E-4043-A352-2CB5EEA0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DEBED-7A56-4A5B-9EEC-3F9D56BA68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7278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07EFC3-56C4-4379-AC56-C6B602BAB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33A30-9B08-4BCF-B871-008B75853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4ACD5-4E2A-4EA0-A1E2-06C88622B3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5CFC9-0A4C-43EC-AC6A-5B68D57C9A7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04BD2-21E2-4DB0-8F2C-F4B3F3DCD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7306E-532C-4B88-8EC3-78B3A1E10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EBED-7A56-4A5B-9EEC-3F9D56BA68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729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5BFC2-CAB2-49B7-BFE5-AC738871E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02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Piette</dc:creator>
  <cp:lastModifiedBy>Wendy Piette</cp:lastModifiedBy>
  <cp:revision>1</cp:revision>
  <dcterms:created xsi:type="dcterms:W3CDTF">2024-08-27T16:21:45Z</dcterms:created>
  <dcterms:modified xsi:type="dcterms:W3CDTF">2024-08-27T16:22:25Z</dcterms:modified>
</cp:coreProperties>
</file>