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1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2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6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3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0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7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4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0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2B25-8009-4815-8C09-12BA34F461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F6366-7022-407D-9236-894AA1998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7DC224-59EA-4014-BED7-B5C2988515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" y="0"/>
            <a:ext cx="1219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3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3</cp:revision>
  <dcterms:created xsi:type="dcterms:W3CDTF">2022-04-20T10:40:58Z</dcterms:created>
  <dcterms:modified xsi:type="dcterms:W3CDTF">2023-05-30T14:41:17Z</dcterms:modified>
</cp:coreProperties>
</file>