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4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6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5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3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6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8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3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9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0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8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743EC-E85D-4448-96F2-4123824B6F94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BAA0D-B194-499F-B646-D6C8B64F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3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" y="0"/>
            <a:ext cx="12188757" cy="685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65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Piette</dc:creator>
  <cp:lastModifiedBy>Wendy Piette</cp:lastModifiedBy>
  <cp:revision>1</cp:revision>
  <dcterms:created xsi:type="dcterms:W3CDTF">2022-02-26T20:48:29Z</dcterms:created>
  <dcterms:modified xsi:type="dcterms:W3CDTF">2022-02-26T20:48:43Z</dcterms:modified>
</cp:coreProperties>
</file>