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CF1B-608D-48D3-A57C-B9E941019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A86DA-0CCB-4B43-AC65-AB07C2262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5326-CF73-4DB1-B86B-FECEF3AE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67938-184C-421D-960A-C384C0B5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A076E-E926-4AA4-ADEE-1CB59055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482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640D-45CB-49A2-AB78-D878FA93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D226-A729-45E6-AE55-0F1ED1AF2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B59AB-C9D5-4B16-B583-79E43969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356EC-2F6D-4685-829D-DDEA4A95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275-41CA-4A95-A845-7EEEAFBB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4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66D393-E413-4AFD-88AB-ACB187193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4DFD2-16AE-4755-8C2E-CEB238E13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C4247-3BB1-419B-9BC5-72FD827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D5E9-32FC-41CB-993E-B6857C61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7767A-AF0C-44F3-AD5C-8A1ECBC6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152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BD71-665D-443D-B2F2-3A554885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DDFAC-3DE1-4841-BCFA-20BF2E7D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4EB54-D288-4BCC-84AF-CC3A946D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CEF39-C232-4543-849A-8828EC1C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99583-49AF-46F5-A623-B6AFEC43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86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FD63-CA12-498C-8B09-17813F0F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E3BF-5F6B-45D9-9CE8-634B53CD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5E752-1D42-4BCB-B587-A7C31427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219FA-D641-4CEE-ADDC-D642FA33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D9AE1-859C-465E-A2E9-1977F8F0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73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F2A1-D513-40B1-9FC1-EE0DD80E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356A6-BB18-4B3D-8952-174A9984D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7B328-FEFE-473D-A14C-B9A9D184D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6D94A-ADC8-45D9-B158-F8196502F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A5037-C425-43C6-ADBA-E7549A67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60C48-4E72-4631-82B6-84FF73FA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996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4772-88E2-4571-AC0A-EB87937E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A2D5D-5BCA-4C5C-8076-69E8D4C96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CDFEE-B906-4C64-A00B-303E5A2DF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18B03-90AB-4A4F-804A-A1A98EB51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43BCF-766C-4941-AB85-649B8B054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F3072-C142-48CC-AF3D-0258E149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F7998-DA05-442D-8A94-C8B2858A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AFBAA-D124-4B58-B4B0-8ADDD8AC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82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97BE-EA96-4FA7-B9CB-251CBB54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9CFB1-9EAD-40AF-A2AF-CA604188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9F756-C3F6-4A70-B3F4-80876998B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22AF7-D4B8-4ACF-9ADE-65BA2B47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22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886C2-6259-4852-A043-F8066E5B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72933-3166-4DEA-989B-C2CFCD27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50C45-2B85-46B3-8C8E-EE1D4D60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19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1166D-EDA8-4507-8261-3B890EFC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776C-4B13-4A0B-8762-E02BE43EB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E61A9-ED61-4EF5-98D8-4C0121531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F8577-9CEF-4E0C-B322-DEB1B06F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EE6EA-F497-4B7E-8518-664BA6A6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0BD3-38E8-4609-8F96-D5C3F061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73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2796-2527-4553-A2CC-D8803533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76686-30DC-40BF-AC4A-4B22E587C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DAE28-BF77-45CD-AF68-CE5BF7EC0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A8F2-D721-4370-AE38-0B3F545A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0C32A-10BB-4FD5-A929-035E1B5C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1210C-601E-4B79-B839-3C1BC55C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73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F8A-DB51-4DAA-A3E1-790430DA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50185-662B-4EBF-B67E-439BB368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78859-FC4D-490D-80A2-05C519F0A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947FB-0BFB-4009-9ECA-D1909DC2371A}" type="datetimeFigureOut">
              <a:rPr lang="en-CA" smtClean="0"/>
              <a:t>2024-08-27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BBDD3-FE8A-4B2F-8F1C-B301F8EBE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AFCAB-8A6C-4B76-B48D-EA4332FB6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20448-06E3-464D-8368-F56EFEA32B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79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D7A5A-898A-40D5-854D-439369361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0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Piette</dc:creator>
  <cp:lastModifiedBy>Wendy Piette</cp:lastModifiedBy>
  <cp:revision>1</cp:revision>
  <dcterms:created xsi:type="dcterms:W3CDTF">2024-08-27T16:18:27Z</dcterms:created>
  <dcterms:modified xsi:type="dcterms:W3CDTF">2024-08-27T16:18:57Z</dcterms:modified>
</cp:coreProperties>
</file>