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F1EE-F2BE-408D-B54C-8A1F7E864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8F717-A0B1-4C95-9A27-D2C358751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9EAC-3919-4C70-A3FD-314B4A8D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B2DB-A61E-4BD1-8B91-13E25C2D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52EA8-4F42-4DE1-B85D-AA58F61F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0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63B6F-56FC-49E0-A6FA-6E09F6B2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57266-FDE8-41D0-8B3F-F7C62613A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3E4E7-F185-493E-BE12-7845AE6C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7ED1B-6970-400A-AD71-00C19720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2723-E8D1-4BD7-9E5B-6027073E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4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4AE8B-F200-42FB-8133-1CA386923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E763F-9D52-4C90-9C5C-1A5A2B386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2ACCD-B5B8-41A6-BAA5-B98C0DDD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C0E2-02F3-4EA0-8F85-CEA8693A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2B8D0-87C3-46BD-B908-E2DC77A4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46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9D2E-E2CC-4A27-8AD9-CAB9A886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9AE7-ABE9-4E4D-8A5A-D963C7354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401DF-1856-4CD8-AFA3-DA2DDD37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9EF7-6D2E-4746-A2AF-BF46A583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425F1-C062-4C8F-911C-95298DDF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64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0E43-AC1B-4429-9201-E7520198E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20FB9-33D9-49AA-9420-677AA43A0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2959-445C-46DC-87DD-D6406235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00D59-49EC-42B6-84FE-75CA98B6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994A6-F1B1-4471-928F-ABA73E79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60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6E10-EAF2-41EF-8D21-E067D34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E038-44BB-4483-9B48-C2B1BD889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B24DE-4303-4049-9CC8-94BCE6C8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D1A06-03A1-44FE-9891-6CFD5456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F9A6-3489-4158-AF72-B3C0EC4D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6199E-1DA5-4F03-B756-3FF48D86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34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05EC8-AC38-4A1D-B766-28C04D9C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552B0-9A43-4026-B82B-E26EECACB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B560B-90AE-4708-966F-6C1943861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A827E-DAFC-457C-B4D3-17694C620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11655-962F-4A79-82ED-D01D34469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E26B9-8EAA-4FFD-844E-8698E5F6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3C135-8076-4D76-A311-777280A3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AF7C0-3784-43FE-B51C-EE3A7363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1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0AC8-D05F-4C42-B321-AC6BD6C5B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5E958-AC0D-40FB-B032-F8C27A57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78783-C206-41F1-9A3F-3102DDA3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05C4E-18F5-4481-9145-390D6651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04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9539C-CAB6-4702-93DB-75AE1B36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970E16-7FE6-4967-A420-46655DDC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7C886-40EF-4193-BBB1-69076A62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49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65F6-CCBB-4CA1-B9CE-02A52A96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B7C8-6084-4829-8668-A8C20EB7D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7EACD-2BC8-4702-81F2-3C2D16302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8ECAE-0A5F-4DB9-B009-3FABC1AE2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05D98-C4BC-4F24-831D-81DCE567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EF530-990F-46F6-91C7-29071E6C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44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FF7CB-5063-4E66-BFB4-FB9CC8DD6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4BCCE-B9D3-49AD-83AA-BEED74414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C17E5-023E-43ED-AF9C-210224823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A2A6-F53E-45D1-98C7-11A25432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D2F9B-32CA-4EE6-BC74-38E9E05D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A22EF-D664-4250-AAE3-05F80402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2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211D2-FDD5-473B-81D3-1B3B3A62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0F366-67B1-4EE8-907E-0E9CC3859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147C-A98D-4A88-ADC8-FEAD3128A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0948-B613-4322-A1C6-8B93FA9BD65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341EC-88B1-4A39-8FDB-03708925D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FBEF2-5CAE-42FF-8FF1-5AB2A32F6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CFA26-B1BA-46D0-9A49-9FC6A7582B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98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91823-0D6C-4166-BE5F-5C174C4D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" y="0"/>
            <a:ext cx="12181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66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Piette</dc:creator>
  <cp:lastModifiedBy>Wendy Piette</cp:lastModifiedBy>
  <cp:revision>2</cp:revision>
  <dcterms:created xsi:type="dcterms:W3CDTF">2022-12-05T21:36:11Z</dcterms:created>
  <dcterms:modified xsi:type="dcterms:W3CDTF">2022-12-05T21:37:47Z</dcterms:modified>
</cp:coreProperties>
</file>