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C25F-80F4-4B22-8775-E1DEE14E2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E463E-5AF2-4B35-9658-35E653EC8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20F26-4472-4AB8-9A7B-E9609EFD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04DB7-5811-4A30-A2F5-2E84DCB3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5F1E0-FCBB-4ADA-AEE5-45A85CA8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35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53EBB-87CE-4AD3-A672-9473227A6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4C293-4043-459F-8A1F-16855CC4E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223F-73DD-4EEA-A575-3679D544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D4EDB-D1AF-4F3C-9F2A-6AEC4874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A3DC2-622B-4DCD-8403-6A2A8294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48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29748-5A8C-40BD-9A4D-462C9D642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9FC9E0-142A-4BE1-AD40-1F14C8B26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CDA00-BDC3-4329-A3D4-2322DD05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2ED9B-839F-4197-8CE4-3536A8F6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C5E20-443A-47F9-96CE-71FDF86A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76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0437D-03EA-4197-BA83-19A26FD1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129B-3435-4846-9F92-0074EE913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2DFA2-671E-4314-BD4B-F67F2767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70D47-F9F5-4276-B9BD-B0D95DA2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36133-21CC-48CE-B71D-6148A506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665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71DC2-EF4E-45FD-B389-2163D41F2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67305-3497-4FFF-9D35-FF5496686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7EAF4-65C9-427C-ADEE-82C7186B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A238-ACCF-49E7-843B-74E4C36E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C7003-625A-42D5-AAB5-B493945A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209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A6DC-BAC8-4164-A42E-A9E11433A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92541-02DB-4EE9-8152-330DD0A7C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4FA62-0CCA-4236-937B-2C17F4387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50A1B-1D89-44CA-9321-93CB1E0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FF773-8AC6-4431-A3D1-3BF5F7CC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059C9-7894-4152-9CBB-5CE53BEF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88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D6033-3BCA-43B0-A73C-C29AA45D9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F0F0B-5949-4070-B65B-676E7AA76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68DD3-BFCC-4D3B-A2BB-FF6227F55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FBD99-F049-4E5E-A79A-F14CD8435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85BC0-1990-48F7-87F1-7BFCBC9E9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739F7-461D-48CA-A527-5EF74C6A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7413F2-F838-4690-B7F7-0A127E75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77072-6F57-46A5-A3E8-891E34A9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37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122F2-A70C-47BD-8333-F374039B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CBD863-467C-4D0B-9F5F-609D60C5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E2EAB-76F3-4C6E-924D-760422AC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BD206-800B-4C99-B9EC-51CD3304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38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0D8F4F-A6CF-4DBA-94EC-B5544ADE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3814B2-1B83-4C8F-A46C-6269191B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EC81A-69E2-4799-B465-70219B4A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555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1771-8675-496F-BC04-84BF845C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71BEC-2953-4BC2-8332-1C192C2E0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3DB67-3EA1-4223-8056-9ED58E0F1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7E78A-5D8B-4A1F-9296-886E04C9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FDBA5-5662-4113-9A43-8766DCA51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2F502-040B-486B-8011-6202D441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827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98C3-61E0-4FFD-804F-E87DA126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7DAC6-C701-4C6F-AE09-930BE1045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59DCD-CE54-4EA6-BBF3-8E6F30721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A01B2-1080-49C7-A10F-446AC5B75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4CE0-2924-4032-9591-EB214786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1339B-8B8C-4717-A0EE-CA492633C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813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E237C4-DB93-48F7-83C4-6826C1312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22A66-D9E9-4DD8-AB06-F09C8F325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64B9C-3F22-4ACD-8F0C-EE1166FB1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6A11-82F5-46E7-9067-0B131F8793CA}" type="datetimeFigureOut">
              <a:rPr lang="en-CA" smtClean="0"/>
              <a:t>2023-08-15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4FDB2-ACDE-4958-9481-018CFC342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3677-E6C4-47D9-B6C4-971A7E005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EDB0-3366-43B7-A6F8-970585831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20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D52CB4-0771-4529-B0CA-ABB1EB9B8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34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1</cp:revision>
  <dcterms:created xsi:type="dcterms:W3CDTF">2023-08-15T11:54:22Z</dcterms:created>
  <dcterms:modified xsi:type="dcterms:W3CDTF">2023-08-15T11:54:49Z</dcterms:modified>
</cp:coreProperties>
</file>