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296A-6207-41E4-95AE-87A76B24E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E271E-A692-42AC-BCAF-119F3A0B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E9DCB-9DE3-46A0-828D-2B5CC25F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119E-0AA0-42E4-89ED-B3C1942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35EB-388A-44A8-8A1F-5E6105F7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87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ECD3-B511-4DF5-99EE-02A3116B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6A6A0-D331-4690-8A03-4C9A3BBC9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BC78-30CE-4C99-8EB9-8DF45860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9471-0500-4162-92A0-491B83A3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45B47-976C-4CCD-BE4E-82406297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1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038E0-7F6C-4EDE-9D25-C8E22CEFD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C31A7-3B2B-4F03-9D01-1EFAF7FB7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5ACAA-BCAE-436A-A5B8-D6B9C0C7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BDE2E-6B31-4E1E-8FFD-9B448986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AB2F2-00CF-4DDD-84E2-FFAEDC86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3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BDDD-B0DA-4E4B-9B8E-B7266927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E83A-5E22-4F15-8DAB-5463A3C1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4E36-2EA8-4E6F-91CE-556FF924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9367-19E7-4EDD-8678-874C69CF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43340-160C-4188-A7CA-65411CE6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3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827B-B7A3-4AB8-8EF0-5583E36D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79FD9-ED90-4C6E-9C5B-F3F79D2F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F866B-8FD2-4905-886F-E4DD5716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CD323-DA1D-483C-94DB-2893E280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B4CBF-D43E-457F-89F5-FE6BCFA7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8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7FE0-DC88-4ACE-BC5A-2BA9CB4D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C1C5-1F4D-4A22-99F2-6880B160C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CC728-F997-4A53-A953-F6EF08B4C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1B6C9-19F5-409F-B1C7-CC85C460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91130-BE14-4590-A23D-74FDC03A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D6444-16D7-4FCA-AB79-88C8E684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23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C3A4-BF09-4C69-B284-4648A066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49588-6A9B-4B5E-A350-03C92AE14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40D9C-67B6-4373-B23D-54B51D734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4B420-CDB5-4438-A4DE-795B01EE6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7B803-0B26-4467-BD40-B002527AF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CA1A6-F375-4906-8EF1-60FDC46E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DFB45-9F0D-4114-8016-B89430D3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FDF23-E678-4355-B6DD-A41C5BD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01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8EDA-38E4-49BD-8B0A-9011D0F54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7149F-D201-46E5-9B8C-F171A71B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1F6B2-1DA8-4F7B-9512-DF641834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B6267-97A6-4F69-8B8E-ADD11ABE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75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8DAE3-740F-4DA8-A8C2-A49257A9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151F4-B0A0-468B-BC09-9C9C6B05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7D75-69B3-4C49-89B2-3E7F6282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51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F0D88-A812-4AD3-B3BF-87F7DB33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5A18B-8423-44E4-A1F9-91E237815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BFA84-44C6-4E7E-9C63-221899A47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8C903-4A92-4962-ABEB-E9C1DF21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013F1-C97A-4455-8944-73F7F244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598F8-8DBD-4FAB-8A3A-03443DD0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69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2642-ECD3-47DE-8461-5B13F998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E7B8F-7055-4070-9DCE-E29D95C8D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450FB-0760-4F69-B2FF-7CF7B45E1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B6489-EF5F-4721-A29B-58B9C480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F9867-0BF0-496A-96F4-0734852B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D3FA0-2D30-49FC-9036-3B21C50A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39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A3ABB-EF30-461D-B692-03C810AD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5DCDF-CCBF-4667-8020-54E310F2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245DB-558E-4355-AA99-C0D326D6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24FB-3666-4EC9-BDCD-DD572F69EE29}" type="datetimeFigureOut">
              <a:rPr lang="en-CA" smtClean="0"/>
              <a:t>2023-12-13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8D7F-CF3D-4567-B3B3-2C1463898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FC9D-E49C-456B-8F56-F5E6C119B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E241-70FD-420D-88C5-19E8014923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87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56857-20D2-4DF5-BADE-04884B05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1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2023-12-13T20:22:42Z</dcterms:created>
  <dcterms:modified xsi:type="dcterms:W3CDTF">2023-12-13T20:23:05Z</dcterms:modified>
</cp:coreProperties>
</file>