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7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7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6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7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0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74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7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940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1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9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D539-59A6-432B-9ECA-C73EA710A129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573C-9F7F-44FB-A114-4CCCE6D80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251267" cy="687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90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Piette</dc:creator>
  <cp:lastModifiedBy>Wendy Piette</cp:lastModifiedBy>
  <cp:revision>4</cp:revision>
  <dcterms:created xsi:type="dcterms:W3CDTF">2022-04-14T13:57:14Z</dcterms:created>
  <dcterms:modified xsi:type="dcterms:W3CDTF">2022-05-18T09:22:13Z</dcterms:modified>
</cp:coreProperties>
</file>