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1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8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6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2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1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7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5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5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5D567-7AAD-4048-8E67-AD5B75F9783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828A-E85F-4AAB-A646-E54A23FCD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7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15A8AD-2AC5-4300-9251-23ACB56D4F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" y="0"/>
            <a:ext cx="1219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1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3</cp:revision>
  <dcterms:created xsi:type="dcterms:W3CDTF">2020-01-21T19:01:50Z</dcterms:created>
  <dcterms:modified xsi:type="dcterms:W3CDTF">2023-05-30T14:09:02Z</dcterms:modified>
</cp:coreProperties>
</file>