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AA47-57DC-4167-8B90-0142A70BF32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1345-2A0B-4365-ACF7-3267AC97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3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AA47-57DC-4167-8B90-0142A70BF32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1345-2A0B-4365-ACF7-3267AC97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13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AA47-57DC-4167-8B90-0142A70BF32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1345-2A0B-4365-ACF7-3267AC97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8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AA47-57DC-4167-8B90-0142A70BF32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1345-2A0B-4365-ACF7-3267AC97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1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AA47-57DC-4167-8B90-0142A70BF32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1345-2A0B-4365-ACF7-3267AC97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522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AA47-57DC-4167-8B90-0142A70BF32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1345-2A0B-4365-ACF7-3267AC97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77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AA47-57DC-4167-8B90-0142A70BF32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1345-2A0B-4365-ACF7-3267AC97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9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AA47-57DC-4167-8B90-0142A70BF32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1345-2A0B-4365-ACF7-3267AC97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1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AA47-57DC-4167-8B90-0142A70BF32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1345-2A0B-4365-ACF7-3267AC97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10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AA47-57DC-4167-8B90-0142A70BF32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1345-2A0B-4365-ACF7-3267AC97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46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AA47-57DC-4167-8B90-0142A70BF32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1345-2A0B-4365-ACF7-3267AC97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06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6AA47-57DC-4167-8B90-0142A70BF329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61345-2A0B-4365-ACF7-3267AC97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3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83571D6-B359-4AC8-A106-8427F1CEE7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" y="0"/>
            <a:ext cx="121900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377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Piette</dc:creator>
  <cp:lastModifiedBy>Wendy Piette</cp:lastModifiedBy>
  <cp:revision>3</cp:revision>
  <dcterms:created xsi:type="dcterms:W3CDTF">2020-01-21T19:03:43Z</dcterms:created>
  <dcterms:modified xsi:type="dcterms:W3CDTF">2023-05-30T14:08:34Z</dcterms:modified>
</cp:coreProperties>
</file>